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</p:sldIdLst>
  <p:sldSz cx="6480175" cy="14039850"/>
  <p:notesSz cx="6858000" cy="9144000"/>
  <p:defaultTextStyle>
    <a:defPPr>
      <a:defRPr lang="de-DE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85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600" autoAdjust="0"/>
    <p:restoredTop sz="94660"/>
  </p:normalViewPr>
  <p:slideViewPr>
    <p:cSldViewPr snapToGrid="0">
      <p:cViewPr varScale="1">
        <p:scale>
          <a:sx n="39" d="100"/>
          <a:sy n="39" d="100"/>
        </p:scale>
        <p:origin x="324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6C9B2C-7A75-4BF3-AF1E-2651FAB07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24" y="2297727"/>
            <a:ext cx="4860131" cy="4887948"/>
          </a:xfrm>
        </p:spPr>
        <p:txBody>
          <a:bodyPr anchor="b"/>
          <a:lstStyle>
            <a:lvl1pPr algn="ctr">
              <a:defRPr sz="12284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2B74479-F51B-4D36-9E85-BEE98790FB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24" y="7374173"/>
            <a:ext cx="4860131" cy="3389714"/>
          </a:xfrm>
        </p:spPr>
        <p:txBody>
          <a:bodyPr/>
          <a:lstStyle>
            <a:lvl1pPr marL="0" indent="0" algn="ctr">
              <a:buNone/>
              <a:defRPr sz="4914"/>
            </a:lvl1pPr>
            <a:lvl2pPr marL="935981" indent="0" algn="ctr">
              <a:buNone/>
              <a:defRPr sz="4095"/>
            </a:lvl2pPr>
            <a:lvl3pPr marL="1871960" indent="0" algn="ctr">
              <a:buNone/>
              <a:defRPr sz="3685"/>
            </a:lvl3pPr>
            <a:lvl4pPr marL="2807940" indent="0" algn="ctr">
              <a:buNone/>
              <a:defRPr sz="3276"/>
            </a:lvl4pPr>
            <a:lvl5pPr marL="3743919" indent="0" algn="ctr">
              <a:buNone/>
              <a:defRPr sz="3276"/>
            </a:lvl5pPr>
            <a:lvl6pPr marL="4679900" indent="0" algn="ctr">
              <a:buNone/>
              <a:defRPr sz="3276"/>
            </a:lvl6pPr>
            <a:lvl7pPr marL="5615879" indent="0" algn="ctr">
              <a:buNone/>
              <a:defRPr sz="3276"/>
            </a:lvl7pPr>
            <a:lvl8pPr marL="6551859" indent="0" algn="ctr">
              <a:buNone/>
              <a:defRPr sz="3276"/>
            </a:lvl8pPr>
            <a:lvl9pPr marL="7487838" indent="0" algn="ctr">
              <a:buNone/>
              <a:defRPr sz="3276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75650E0-34E3-412A-8DF8-3EE81F330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B8BD59-AB56-4D80-B041-A799246AD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5F938F-9AC4-4806-AB73-232FD7FEF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507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D9484B-4776-4AE9-8D98-B9586E850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19D6F49-1355-492D-91BA-33E9D6690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EB1A6C-9A7F-406E-91D8-41093163C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104191-B876-4345-AA64-18842537D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96B790-4764-45B2-BD69-D374250C4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728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F74C388-8FFD-4646-8CA4-5D5B018209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637376" y="747493"/>
            <a:ext cx="1397287" cy="11898125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FC28A62-0758-4C27-B919-180F63F26B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45512" y="747493"/>
            <a:ext cx="4110862" cy="1189812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DC1DD9-2A20-4B4A-954C-A8CC9116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B60DFD-5024-4095-B79D-B7560ECC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896FBA-71EF-4EC8-AC82-CEFA70ED8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1598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BAFCD6-CB0D-4287-B72B-FD2444971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DC1DA3-95CE-4DC4-A0C1-3F012425D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9371A0-B10B-4373-8F80-8019FEDD3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09E55A-4196-4F65-9239-7C831B803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22E87F-7483-4110-8199-9260DEACE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2707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6D7802-5E10-4D9F-8B8E-25E74ACC0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138" y="3500214"/>
            <a:ext cx="5589151" cy="5840187"/>
          </a:xfrm>
        </p:spPr>
        <p:txBody>
          <a:bodyPr anchor="b"/>
          <a:lstStyle>
            <a:lvl1pPr>
              <a:defRPr sz="12284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782D20F-38BF-47CF-A710-108912993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138" y="9395653"/>
            <a:ext cx="5589151" cy="3071216"/>
          </a:xfrm>
        </p:spPr>
        <p:txBody>
          <a:bodyPr/>
          <a:lstStyle>
            <a:lvl1pPr marL="0" indent="0">
              <a:buNone/>
              <a:defRPr sz="4914">
                <a:solidFill>
                  <a:schemeClr val="tx1">
                    <a:tint val="75000"/>
                  </a:schemeClr>
                </a:solidFill>
              </a:defRPr>
            </a:lvl1pPr>
            <a:lvl2pPr marL="935981" indent="0">
              <a:buNone/>
              <a:defRPr sz="4095">
                <a:solidFill>
                  <a:schemeClr val="tx1">
                    <a:tint val="75000"/>
                  </a:schemeClr>
                </a:solidFill>
              </a:defRPr>
            </a:lvl2pPr>
            <a:lvl3pPr marL="1871960" indent="0">
              <a:buNone/>
              <a:defRPr sz="3685">
                <a:solidFill>
                  <a:schemeClr val="tx1">
                    <a:tint val="75000"/>
                  </a:schemeClr>
                </a:solidFill>
              </a:defRPr>
            </a:lvl3pPr>
            <a:lvl4pPr marL="2807940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4pPr>
            <a:lvl5pPr marL="374391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5pPr>
            <a:lvl6pPr marL="4679900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6pPr>
            <a:lvl7pPr marL="561587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7pPr>
            <a:lvl8pPr marL="6551859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8pPr>
            <a:lvl9pPr marL="7487838" indent="0">
              <a:buNone/>
              <a:defRPr sz="3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58D972-D79B-4538-91AA-D92848E47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324970-0F5F-45BB-B357-D5738A936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8462A0-C1D2-44E0-8AD1-CC9F8D639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711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3D50A2-3F9B-4B10-85B1-6F135322B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EFCD32-CA84-4711-A688-1D67B8E7C4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5513" y="3737461"/>
            <a:ext cx="2754075" cy="890815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F557C7F-697D-47E0-B9FB-9E21A1D6E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80588" y="3737461"/>
            <a:ext cx="2754075" cy="890815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B301FE5-AF60-4AFB-ACE8-8B66570B7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2497D19-8EBA-4F98-9381-2879E0968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CA12C23-A1A3-4564-9826-93A974EDB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928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4D7F9B-A5DB-43BB-8B4C-319162DD3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57" y="747494"/>
            <a:ext cx="5589151" cy="2713722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72C770-192C-4EAE-A537-969B8A1F2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56" y="3441715"/>
            <a:ext cx="2741417" cy="1686731"/>
          </a:xfrm>
        </p:spPr>
        <p:txBody>
          <a:bodyPr anchor="b"/>
          <a:lstStyle>
            <a:lvl1pPr marL="0" indent="0">
              <a:buNone/>
              <a:defRPr sz="4914" b="1"/>
            </a:lvl1pPr>
            <a:lvl2pPr marL="935981" indent="0">
              <a:buNone/>
              <a:defRPr sz="4095" b="1"/>
            </a:lvl2pPr>
            <a:lvl3pPr marL="1871960" indent="0">
              <a:buNone/>
              <a:defRPr sz="3685" b="1"/>
            </a:lvl3pPr>
            <a:lvl4pPr marL="2807940" indent="0">
              <a:buNone/>
              <a:defRPr sz="3276" b="1"/>
            </a:lvl4pPr>
            <a:lvl5pPr marL="3743919" indent="0">
              <a:buNone/>
              <a:defRPr sz="3276" b="1"/>
            </a:lvl5pPr>
            <a:lvl6pPr marL="4679900" indent="0">
              <a:buNone/>
              <a:defRPr sz="3276" b="1"/>
            </a:lvl6pPr>
            <a:lvl7pPr marL="5615879" indent="0">
              <a:buNone/>
              <a:defRPr sz="3276" b="1"/>
            </a:lvl7pPr>
            <a:lvl8pPr marL="6551859" indent="0">
              <a:buNone/>
              <a:defRPr sz="3276" b="1"/>
            </a:lvl8pPr>
            <a:lvl9pPr marL="7487838" indent="0">
              <a:buNone/>
              <a:defRPr sz="3276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30BA2EF-39A5-4884-911A-A257259A0B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6356" y="5128446"/>
            <a:ext cx="2741417" cy="754317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B464AA3-987A-478C-A12E-344BD31031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80588" y="3441715"/>
            <a:ext cx="2754919" cy="1686731"/>
          </a:xfrm>
        </p:spPr>
        <p:txBody>
          <a:bodyPr anchor="b"/>
          <a:lstStyle>
            <a:lvl1pPr marL="0" indent="0">
              <a:buNone/>
              <a:defRPr sz="4914" b="1"/>
            </a:lvl1pPr>
            <a:lvl2pPr marL="935981" indent="0">
              <a:buNone/>
              <a:defRPr sz="4095" b="1"/>
            </a:lvl2pPr>
            <a:lvl3pPr marL="1871960" indent="0">
              <a:buNone/>
              <a:defRPr sz="3685" b="1"/>
            </a:lvl3pPr>
            <a:lvl4pPr marL="2807940" indent="0">
              <a:buNone/>
              <a:defRPr sz="3276" b="1"/>
            </a:lvl4pPr>
            <a:lvl5pPr marL="3743919" indent="0">
              <a:buNone/>
              <a:defRPr sz="3276" b="1"/>
            </a:lvl5pPr>
            <a:lvl6pPr marL="4679900" indent="0">
              <a:buNone/>
              <a:defRPr sz="3276" b="1"/>
            </a:lvl6pPr>
            <a:lvl7pPr marL="5615879" indent="0">
              <a:buNone/>
              <a:defRPr sz="3276" b="1"/>
            </a:lvl7pPr>
            <a:lvl8pPr marL="6551859" indent="0">
              <a:buNone/>
              <a:defRPr sz="3276" b="1"/>
            </a:lvl8pPr>
            <a:lvl9pPr marL="7487838" indent="0">
              <a:buNone/>
              <a:defRPr sz="3276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66F2A66-38D0-4D96-B9A1-31E187BBF2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80588" y="5128446"/>
            <a:ext cx="2754919" cy="754317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DE3A243-87DC-4E1F-BB52-CBE426907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25A9F12-0EF2-47F0-AB28-6BFB6622D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641CB87-E305-43AD-B9F9-218C2B5EA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0931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21C2E1-A8BC-4DEE-B162-9A8057782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F32C49D-E12F-4B24-B804-59F0FFC5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79F91E2-0E67-4DF1-BB3B-B76B6E776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653AFE1-F99B-40DD-AE6E-680FA686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4866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60A141D-1AE4-4149-AC64-7C7DB3203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89C56FF-3101-488C-99B3-731E6B47E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6945F68-9311-4AE4-91E5-4BF360EF3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0650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2C79B6-6310-4AF5-96EC-1BF785527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58" y="935990"/>
            <a:ext cx="2090024" cy="3275966"/>
          </a:xfrm>
        </p:spPr>
        <p:txBody>
          <a:bodyPr anchor="b"/>
          <a:lstStyle>
            <a:lvl1pPr>
              <a:defRPr sz="655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A4577C-579B-45DD-8CAA-60590330F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920" y="2021480"/>
            <a:ext cx="3280588" cy="9977394"/>
          </a:xfrm>
        </p:spPr>
        <p:txBody>
          <a:bodyPr/>
          <a:lstStyle>
            <a:lvl1pPr>
              <a:defRPr sz="6551"/>
            </a:lvl1pPr>
            <a:lvl2pPr>
              <a:defRPr sz="5732"/>
            </a:lvl2pPr>
            <a:lvl3pPr>
              <a:defRPr sz="4914"/>
            </a:lvl3pPr>
            <a:lvl4pPr>
              <a:defRPr sz="4095"/>
            </a:lvl4pPr>
            <a:lvl5pPr>
              <a:defRPr sz="4095"/>
            </a:lvl5pPr>
            <a:lvl6pPr>
              <a:defRPr sz="4095"/>
            </a:lvl6pPr>
            <a:lvl7pPr>
              <a:defRPr sz="4095"/>
            </a:lvl7pPr>
            <a:lvl8pPr>
              <a:defRPr sz="4095"/>
            </a:lvl8pPr>
            <a:lvl9pPr>
              <a:defRPr sz="4095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EC09A4F-F2E8-4E83-BCBB-1EFED8081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6358" y="4211955"/>
            <a:ext cx="2090024" cy="7803168"/>
          </a:xfrm>
        </p:spPr>
        <p:txBody>
          <a:bodyPr/>
          <a:lstStyle>
            <a:lvl1pPr marL="0" indent="0">
              <a:buNone/>
              <a:defRPr sz="3276"/>
            </a:lvl1pPr>
            <a:lvl2pPr marL="935981" indent="0">
              <a:buNone/>
              <a:defRPr sz="2867"/>
            </a:lvl2pPr>
            <a:lvl3pPr marL="1871960" indent="0">
              <a:buNone/>
              <a:defRPr sz="2457"/>
            </a:lvl3pPr>
            <a:lvl4pPr marL="2807940" indent="0">
              <a:buNone/>
              <a:defRPr sz="2048"/>
            </a:lvl4pPr>
            <a:lvl5pPr marL="3743919" indent="0">
              <a:buNone/>
              <a:defRPr sz="2048"/>
            </a:lvl5pPr>
            <a:lvl6pPr marL="4679900" indent="0">
              <a:buNone/>
              <a:defRPr sz="2048"/>
            </a:lvl6pPr>
            <a:lvl7pPr marL="5615879" indent="0">
              <a:buNone/>
              <a:defRPr sz="2048"/>
            </a:lvl7pPr>
            <a:lvl8pPr marL="6551859" indent="0">
              <a:buNone/>
              <a:defRPr sz="2048"/>
            </a:lvl8pPr>
            <a:lvl9pPr marL="7487838" indent="0">
              <a:buNone/>
              <a:defRPr sz="2048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684BE35-E586-48BF-AD56-14C0F86A4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27A1C41-BBFD-446B-84F7-F76FDA827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F0FE3D6-E08A-4AEA-8F57-F9DC5555C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80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D7E058-6950-418E-BB7B-73B74688D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58" y="935990"/>
            <a:ext cx="2090024" cy="3275966"/>
          </a:xfrm>
        </p:spPr>
        <p:txBody>
          <a:bodyPr anchor="b"/>
          <a:lstStyle>
            <a:lvl1pPr>
              <a:defRPr sz="655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84CC93E-AAD9-45EC-A1E7-2A48050706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754920" y="2021480"/>
            <a:ext cx="3280588" cy="9977394"/>
          </a:xfrm>
        </p:spPr>
        <p:txBody>
          <a:bodyPr/>
          <a:lstStyle>
            <a:lvl1pPr marL="0" indent="0">
              <a:buNone/>
              <a:defRPr sz="6551"/>
            </a:lvl1pPr>
            <a:lvl2pPr marL="935981" indent="0">
              <a:buNone/>
              <a:defRPr sz="5732"/>
            </a:lvl2pPr>
            <a:lvl3pPr marL="1871960" indent="0">
              <a:buNone/>
              <a:defRPr sz="4914"/>
            </a:lvl3pPr>
            <a:lvl4pPr marL="2807940" indent="0">
              <a:buNone/>
              <a:defRPr sz="4095"/>
            </a:lvl4pPr>
            <a:lvl5pPr marL="3743919" indent="0">
              <a:buNone/>
              <a:defRPr sz="4095"/>
            </a:lvl5pPr>
            <a:lvl6pPr marL="4679900" indent="0">
              <a:buNone/>
              <a:defRPr sz="4095"/>
            </a:lvl6pPr>
            <a:lvl7pPr marL="5615879" indent="0">
              <a:buNone/>
              <a:defRPr sz="4095"/>
            </a:lvl7pPr>
            <a:lvl8pPr marL="6551859" indent="0">
              <a:buNone/>
              <a:defRPr sz="4095"/>
            </a:lvl8pPr>
            <a:lvl9pPr marL="7487838" indent="0">
              <a:buNone/>
              <a:defRPr sz="4095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6C05240-7070-4EBD-8A4D-3929CF6BC3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6358" y="4211955"/>
            <a:ext cx="2090024" cy="7803168"/>
          </a:xfrm>
        </p:spPr>
        <p:txBody>
          <a:bodyPr/>
          <a:lstStyle>
            <a:lvl1pPr marL="0" indent="0">
              <a:buNone/>
              <a:defRPr sz="3276"/>
            </a:lvl1pPr>
            <a:lvl2pPr marL="935981" indent="0">
              <a:buNone/>
              <a:defRPr sz="2867"/>
            </a:lvl2pPr>
            <a:lvl3pPr marL="1871960" indent="0">
              <a:buNone/>
              <a:defRPr sz="2457"/>
            </a:lvl3pPr>
            <a:lvl4pPr marL="2807940" indent="0">
              <a:buNone/>
              <a:defRPr sz="2048"/>
            </a:lvl4pPr>
            <a:lvl5pPr marL="3743919" indent="0">
              <a:buNone/>
              <a:defRPr sz="2048"/>
            </a:lvl5pPr>
            <a:lvl6pPr marL="4679900" indent="0">
              <a:buNone/>
              <a:defRPr sz="2048"/>
            </a:lvl6pPr>
            <a:lvl7pPr marL="5615879" indent="0">
              <a:buNone/>
              <a:defRPr sz="2048"/>
            </a:lvl7pPr>
            <a:lvl8pPr marL="6551859" indent="0">
              <a:buNone/>
              <a:defRPr sz="2048"/>
            </a:lvl8pPr>
            <a:lvl9pPr marL="7487838" indent="0">
              <a:buNone/>
              <a:defRPr sz="2048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451B40-7D0F-401A-9D48-6A99BDD52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A38680A-9E09-4CDD-8458-55AF0A3E3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BB49429-581F-49FE-82B1-84E45E471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0753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EC6B579-D987-4B72-9240-9213E5D5F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514" y="747494"/>
            <a:ext cx="5589151" cy="27137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C22244D-CB96-41DE-9260-7F8C79A0A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514" y="3737461"/>
            <a:ext cx="5589151" cy="89081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917F22-486B-4783-9AE1-2470B2DD7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5513" y="13012862"/>
            <a:ext cx="1458039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C0228-AF82-4730-B5DE-7071E44C2B57}" type="datetimeFigureOut">
              <a:rPr lang="de-DE" smtClean="0"/>
              <a:t>29.01.2022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E4E16A-4A3D-4A1F-B53F-1ECD90BC3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46560" y="13012862"/>
            <a:ext cx="2187059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8AA496C-5DA6-4941-A834-FA373D87B7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6624" y="13012862"/>
            <a:ext cx="1458039" cy="7474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2DF2C-5890-47C0-B8D0-223660F5EA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181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871960" rtl="0" eaLnBrk="1" latinLnBrk="0" hangingPunct="1">
        <a:lnSpc>
          <a:spcPct val="90000"/>
        </a:lnSpc>
        <a:spcBef>
          <a:spcPct val="0"/>
        </a:spcBef>
        <a:buNone/>
        <a:defRPr sz="90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7990" indent="-467990" algn="l" defTabSz="1871960" rtl="0" eaLnBrk="1" latinLnBrk="0" hangingPunct="1">
        <a:lnSpc>
          <a:spcPct val="90000"/>
        </a:lnSpc>
        <a:spcBef>
          <a:spcPts val="2048"/>
        </a:spcBef>
        <a:buFont typeface="Arial" panose="020B0604020202020204" pitchFamily="34" charset="0"/>
        <a:buChar char="•"/>
        <a:defRPr sz="5732" kern="1200">
          <a:solidFill>
            <a:schemeClr val="tx1"/>
          </a:solidFill>
          <a:latin typeface="+mn-lt"/>
          <a:ea typeface="+mn-ea"/>
          <a:cs typeface="+mn-cs"/>
        </a:defRPr>
      </a:lvl1pPr>
      <a:lvl2pPr marL="1403970" indent="-467990" algn="l" defTabSz="1871960" rtl="0" eaLnBrk="1" latinLnBrk="0" hangingPunct="1">
        <a:lnSpc>
          <a:spcPct val="90000"/>
        </a:lnSpc>
        <a:spcBef>
          <a:spcPts val="1023"/>
        </a:spcBef>
        <a:buFont typeface="Arial" panose="020B0604020202020204" pitchFamily="34" charset="0"/>
        <a:buChar char="•"/>
        <a:defRPr sz="4914" kern="1200">
          <a:solidFill>
            <a:schemeClr val="tx1"/>
          </a:solidFill>
          <a:latin typeface="+mn-lt"/>
          <a:ea typeface="+mn-ea"/>
          <a:cs typeface="+mn-cs"/>
        </a:defRPr>
      </a:lvl2pPr>
      <a:lvl3pPr marL="2339949" indent="-467990" algn="l" defTabSz="1871960" rtl="0" eaLnBrk="1" latinLnBrk="0" hangingPunct="1">
        <a:lnSpc>
          <a:spcPct val="90000"/>
        </a:lnSpc>
        <a:spcBef>
          <a:spcPts val="1023"/>
        </a:spcBef>
        <a:buFont typeface="Arial" panose="020B0604020202020204" pitchFamily="34" charset="0"/>
        <a:buChar char="•"/>
        <a:defRPr sz="4095" kern="1200">
          <a:solidFill>
            <a:schemeClr val="tx1"/>
          </a:solidFill>
          <a:latin typeface="+mn-lt"/>
          <a:ea typeface="+mn-ea"/>
          <a:cs typeface="+mn-cs"/>
        </a:defRPr>
      </a:lvl3pPr>
      <a:lvl4pPr marL="3275930" indent="-467990" algn="l" defTabSz="1871960" rtl="0" eaLnBrk="1" latinLnBrk="0" hangingPunct="1">
        <a:lnSpc>
          <a:spcPct val="90000"/>
        </a:lnSpc>
        <a:spcBef>
          <a:spcPts val="1023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4pPr>
      <a:lvl5pPr marL="4211910" indent="-467990" algn="l" defTabSz="1871960" rtl="0" eaLnBrk="1" latinLnBrk="0" hangingPunct="1">
        <a:lnSpc>
          <a:spcPct val="90000"/>
        </a:lnSpc>
        <a:spcBef>
          <a:spcPts val="1023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5pPr>
      <a:lvl6pPr marL="5147889" indent="-467990" algn="l" defTabSz="1871960" rtl="0" eaLnBrk="1" latinLnBrk="0" hangingPunct="1">
        <a:lnSpc>
          <a:spcPct val="90000"/>
        </a:lnSpc>
        <a:spcBef>
          <a:spcPts val="1023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6pPr>
      <a:lvl7pPr marL="6083870" indent="-467990" algn="l" defTabSz="1871960" rtl="0" eaLnBrk="1" latinLnBrk="0" hangingPunct="1">
        <a:lnSpc>
          <a:spcPct val="90000"/>
        </a:lnSpc>
        <a:spcBef>
          <a:spcPts val="1023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7pPr>
      <a:lvl8pPr marL="7019849" indent="-467990" algn="l" defTabSz="1871960" rtl="0" eaLnBrk="1" latinLnBrk="0" hangingPunct="1">
        <a:lnSpc>
          <a:spcPct val="90000"/>
        </a:lnSpc>
        <a:spcBef>
          <a:spcPts val="1023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8pPr>
      <a:lvl9pPr marL="7955829" indent="-467990" algn="l" defTabSz="1871960" rtl="0" eaLnBrk="1" latinLnBrk="0" hangingPunct="1">
        <a:lnSpc>
          <a:spcPct val="90000"/>
        </a:lnSpc>
        <a:spcBef>
          <a:spcPts val="1023"/>
        </a:spcBef>
        <a:buFont typeface="Arial" panose="020B0604020202020204" pitchFamily="34" charset="0"/>
        <a:buChar char="•"/>
        <a:defRPr sz="36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1pPr>
      <a:lvl2pPr marL="935981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2pPr>
      <a:lvl3pPr marL="187196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3pPr>
      <a:lvl4pPr marL="280794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4pPr>
      <a:lvl5pPr marL="374391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5pPr>
      <a:lvl6pPr marL="4679900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6pPr>
      <a:lvl7pPr marL="561587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7pPr>
      <a:lvl8pPr marL="6551859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8pPr>
      <a:lvl9pPr marL="7487838" algn="l" defTabSz="1871960" rtl="0" eaLnBrk="1" latinLnBrk="0" hangingPunct="1">
        <a:defRPr sz="36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EE23932-EF42-483B-AF60-3320F30659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794" y="2663687"/>
            <a:ext cx="5836586" cy="1079555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F8C75ED-D08C-4424-A2F8-46574B569231}"/>
              </a:ext>
            </a:extLst>
          </p:cNvPr>
          <p:cNvSpPr txBox="1"/>
          <p:nvPr/>
        </p:nvSpPr>
        <p:spPr>
          <a:xfrm>
            <a:off x="0" y="533400"/>
            <a:ext cx="6480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Filesharing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free and open source</a:t>
            </a:r>
          </a:p>
        </p:txBody>
      </p:sp>
    </p:spTree>
    <p:extLst>
      <p:ext uri="{BB962C8B-B14F-4D97-AF65-F5344CB8AC3E}">
        <p14:creationId xmlns:p14="http://schemas.microsoft.com/office/powerpoint/2010/main" val="3621870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8F8C75ED-D08C-4424-A2F8-46574B569231}"/>
              </a:ext>
            </a:extLst>
          </p:cNvPr>
          <p:cNvSpPr txBox="1"/>
          <p:nvPr/>
        </p:nvSpPr>
        <p:spPr>
          <a:xfrm>
            <a:off x="0" y="533400"/>
            <a:ext cx="6480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Easy sharing from within other apps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B08E3B2-CEAA-46A3-9FED-0E2D628C0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794" y="2663687"/>
            <a:ext cx="5836585" cy="1079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463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8F8C75ED-D08C-4424-A2F8-46574B569231}"/>
              </a:ext>
            </a:extLst>
          </p:cNvPr>
          <p:cNvSpPr txBox="1"/>
          <p:nvPr/>
        </p:nvSpPr>
        <p:spPr>
          <a:xfrm>
            <a:off x="0" y="533400"/>
            <a:ext cx="6480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Send selected files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to multiple devices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9DDB540-51E4-4FDE-8073-BF520D6B2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794" y="2663687"/>
            <a:ext cx="5836585" cy="1079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360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8F8C75ED-D08C-4424-A2F8-46574B569231}"/>
              </a:ext>
            </a:extLst>
          </p:cNvPr>
          <p:cNvSpPr txBox="1"/>
          <p:nvPr/>
        </p:nvSpPr>
        <p:spPr>
          <a:xfrm>
            <a:off x="0" y="533400"/>
            <a:ext cx="6480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Easily save 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received files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9DDB540-51E4-4FDE-8073-BF520D6B2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794" y="2663688"/>
            <a:ext cx="5836585" cy="1079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052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8F8C75ED-D08C-4424-A2F8-46574B569231}"/>
              </a:ext>
            </a:extLst>
          </p:cNvPr>
          <p:cNvSpPr txBox="1"/>
          <p:nvPr/>
        </p:nvSpPr>
        <p:spPr>
          <a:xfrm>
            <a:off x="0" y="533400"/>
            <a:ext cx="6480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Long press to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send texts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9DDB540-51E4-4FDE-8073-BF520D6B2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794" y="2663688"/>
            <a:ext cx="5836584" cy="1079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917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8F8C75ED-D08C-4424-A2F8-46574B569231}"/>
              </a:ext>
            </a:extLst>
          </p:cNvPr>
          <p:cNvSpPr txBox="1"/>
          <p:nvPr/>
        </p:nvSpPr>
        <p:spPr>
          <a:xfrm>
            <a:off x="0" y="533400"/>
            <a:ext cx="6480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Turn it black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thanks to dark mode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597FA4-1567-45AC-B6AA-1D8BEB78E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794" y="2663687"/>
            <a:ext cx="5836585" cy="1079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69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8F8C75ED-D08C-4424-A2F8-46574B569231}"/>
              </a:ext>
            </a:extLst>
          </p:cNvPr>
          <p:cNvSpPr txBox="1"/>
          <p:nvPr/>
        </p:nvSpPr>
        <p:spPr>
          <a:xfrm>
            <a:off x="0" y="533400"/>
            <a:ext cx="6480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Personalize your 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roduct Sans" panose="020B0403030502040203" pitchFamily="34" charset="0"/>
              </a:rPr>
              <a:t>user experience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11786E-6656-4762-9BB9-C1D9334BBA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794" y="2663687"/>
            <a:ext cx="5836585" cy="1079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56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</Words>
  <Application>Microsoft Office PowerPoint</Application>
  <PresentationFormat>Benutzerdefiniert</PresentationFormat>
  <Paragraphs>13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Product Sans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Florian Meyer</dc:creator>
  <cp:lastModifiedBy>Florian Meyer</cp:lastModifiedBy>
  <cp:revision>5</cp:revision>
  <dcterms:created xsi:type="dcterms:W3CDTF">2021-03-12T07:56:39Z</dcterms:created>
  <dcterms:modified xsi:type="dcterms:W3CDTF">2022-01-29T20:36:41Z</dcterms:modified>
</cp:coreProperties>
</file>

<file path=docProps/thumbnail.jpeg>
</file>